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1886-347D-4668-8226-043D8C41A7EE}" type="datetimeFigureOut">
              <a:rPr lang="en-US" smtClean="0"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4DA6-254F-40CE-BC3B-498AE6CF0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56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1886-347D-4668-8226-043D8C41A7EE}" type="datetimeFigureOut">
              <a:rPr lang="en-US" smtClean="0"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4DA6-254F-40CE-BC3B-498AE6CF0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3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1886-347D-4668-8226-043D8C41A7EE}" type="datetimeFigureOut">
              <a:rPr lang="en-US" smtClean="0"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4DA6-254F-40CE-BC3B-498AE6CF0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3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1886-347D-4668-8226-043D8C41A7EE}" type="datetimeFigureOut">
              <a:rPr lang="en-US" smtClean="0"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4DA6-254F-40CE-BC3B-498AE6CF0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1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1886-347D-4668-8226-043D8C41A7EE}" type="datetimeFigureOut">
              <a:rPr lang="en-US" smtClean="0"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4DA6-254F-40CE-BC3B-498AE6CF0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8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1886-347D-4668-8226-043D8C41A7EE}" type="datetimeFigureOut">
              <a:rPr lang="en-US" smtClean="0"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4DA6-254F-40CE-BC3B-498AE6CF0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1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1886-347D-4668-8226-043D8C41A7EE}" type="datetimeFigureOut">
              <a:rPr lang="en-US" smtClean="0"/>
              <a:t>9/12/2011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4DA6-254F-40CE-BC3B-498AE6CF0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0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1886-347D-4668-8226-043D8C41A7EE}" type="datetimeFigureOut">
              <a:rPr lang="en-US" smtClean="0"/>
              <a:t>9/12/2011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4DA6-254F-40CE-BC3B-498AE6CF0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3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1886-347D-4668-8226-043D8C41A7EE}" type="datetimeFigureOut">
              <a:rPr lang="en-US" smtClean="0"/>
              <a:t>9/12/2011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4DA6-254F-40CE-BC3B-498AE6CF0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7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1886-347D-4668-8226-043D8C41A7EE}" type="datetimeFigureOut">
              <a:rPr lang="en-US" smtClean="0"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4DA6-254F-40CE-BC3B-498AE6CF0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3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1886-347D-4668-8226-043D8C41A7EE}" type="datetimeFigureOut">
              <a:rPr lang="en-US" smtClean="0"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4DA6-254F-40CE-BC3B-498AE6CF0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0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D1886-347D-4668-8226-043D8C41A7EE}" type="datetimeFigureOut">
              <a:rPr lang="en-US" smtClean="0"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A4DA6-254F-40CE-BC3B-498AE6CF0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7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Vocabulary Words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07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Negotiate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Verb</a:t>
            </a:r>
          </a:p>
          <a:p>
            <a:r>
              <a:rPr lang="en-US" dirty="0" smtClean="0"/>
              <a:t>To discuss in order to come to an agreement; to bargain</a:t>
            </a:r>
          </a:p>
          <a:p>
            <a:endParaRPr lang="en-US" dirty="0"/>
          </a:p>
          <a:p>
            <a:r>
              <a:rPr lang="en-US" dirty="0" smtClean="0"/>
              <a:t>The employees hired a lawyer to negotiate a fair agreement with management.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76800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8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Employees; staff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young man’s combative nature made him unsuitable for work in personnel management.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76800"/>
            <a:ext cx="17145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97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Occupation; vocation</a:t>
            </a:r>
          </a:p>
          <a:p>
            <a:endParaRPr lang="en-US" dirty="0"/>
          </a:p>
          <a:p>
            <a:r>
              <a:rPr lang="en-US" dirty="0" smtClean="0"/>
              <a:t>The doctor’s son was destined to enter the medical profession.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14800"/>
            <a:ext cx="23241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25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An allotment; a required share</a:t>
            </a:r>
          </a:p>
          <a:p>
            <a:endParaRPr lang="en-US" dirty="0"/>
          </a:p>
          <a:p>
            <a:r>
              <a:rPr lang="en-US" dirty="0" smtClean="0"/>
              <a:t>She met the January sales quota by the end of the month.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0"/>
            <a:ext cx="21812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67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A returned percentage of a payment</a:t>
            </a:r>
          </a:p>
          <a:p>
            <a:endParaRPr lang="en-US" dirty="0"/>
          </a:p>
          <a:p>
            <a:r>
              <a:rPr lang="en-US" dirty="0" smtClean="0"/>
              <a:t>With the manufacturer’s rebate, Anne will be able to buy a new car.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11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Verb</a:t>
            </a:r>
          </a:p>
          <a:p>
            <a:r>
              <a:rPr lang="en-US" dirty="0" smtClean="0"/>
              <a:t>To sell items to consumers, usually in small quantities</a:t>
            </a:r>
          </a:p>
          <a:p>
            <a:endParaRPr lang="en-US" dirty="0"/>
          </a:p>
          <a:p>
            <a:r>
              <a:rPr lang="en-US" dirty="0" smtClean="0"/>
              <a:t>A shopkeeper can buy large amounts of merchandise at wholesale and then retail it for a profit.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34064"/>
            <a:ext cx="2095500" cy="153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78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Shrewd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Adjective</a:t>
            </a:r>
          </a:p>
          <a:p>
            <a:r>
              <a:rPr lang="en-US" dirty="0" smtClean="0"/>
              <a:t>Knowing; astute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financier’s shrewd dealings on Wall Street soon made him famous. 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14800"/>
            <a:ext cx="18859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86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A collection of numerical data</a:t>
            </a:r>
          </a:p>
          <a:p>
            <a:endParaRPr lang="en-US" dirty="0"/>
          </a:p>
          <a:p>
            <a:r>
              <a:rPr lang="en-US" dirty="0" smtClean="0"/>
              <a:t>This month’s employment statistics brought encouraging news to recent college graduates.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0056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61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Stenographer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A person skilled in writing and transcribing shorthand</a:t>
            </a:r>
          </a:p>
          <a:p>
            <a:endParaRPr lang="en-US" dirty="0"/>
          </a:p>
          <a:p>
            <a:r>
              <a:rPr lang="en-US" dirty="0" smtClean="0"/>
              <a:t>The stenographer had difficulty remaining alert as the president dictated.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28878"/>
            <a:ext cx="1400175" cy="205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86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Subsidiary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A company that has its controlling interest owned by another company</a:t>
            </a:r>
          </a:p>
          <a:p>
            <a:endParaRPr lang="en-US" dirty="0"/>
          </a:p>
          <a:p>
            <a:r>
              <a:rPr lang="en-US" dirty="0" smtClean="0"/>
              <a:t>The small publishing firm is a subsidiary of the huge conglomerate.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38994"/>
            <a:ext cx="2543175" cy="189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31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Prudence based on sound judgment; caution</a:t>
            </a:r>
          </a:p>
          <a:p>
            <a:endParaRPr lang="en-US" dirty="0"/>
          </a:p>
          <a:p>
            <a:r>
              <a:rPr lang="en-US" dirty="0" smtClean="0"/>
              <a:t>The company always uses discretion when dealing with its customers.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29125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61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Syndicate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A group of individuals or organizations combined to carry out specific transactions</a:t>
            </a:r>
          </a:p>
          <a:p>
            <a:endParaRPr lang="en-US" dirty="0"/>
          </a:p>
          <a:p>
            <a:r>
              <a:rPr lang="en-US" dirty="0" smtClean="0"/>
              <a:t>Local bankers formed a syndicate to underwrite the project.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21776"/>
            <a:ext cx="1866900" cy="173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51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Wholesaler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One who sells goods in large quantities, usually to a retailer</a:t>
            </a:r>
          </a:p>
          <a:p>
            <a:endParaRPr lang="en-US" dirty="0"/>
          </a:p>
          <a:p>
            <a:r>
              <a:rPr lang="en-US" dirty="0" smtClean="0"/>
              <a:t>The grocer buys produce from a wholesaler and then sells it to customers.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0"/>
            <a:ext cx="19050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67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Fiasco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A total failure</a:t>
            </a:r>
          </a:p>
          <a:p>
            <a:endParaRPr lang="en-US" dirty="0"/>
          </a:p>
          <a:p>
            <a:r>
              <a:rPr lang="en-US" dirty="0" smtClean="0"/>
              <a:t>Unfortunately, building a new plant overseas proved to be a fiasco for the automaker.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48200"/>
            <a:ext cx="24955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7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oundry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A place where metals are cast</a:t>
            </a:r>
          </a:p>
          <a:p>
            <a:endParaRPr lang="en-US" dirty="0"/>
          </a:p>
          <a:p>
            <a:r>
              <a:rPr lang="en-US" dirty="0" smtClean="0"/>
              <a:t>The machine parts were shipped from the foundry to the assembly plant.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91000"/>
            <a:ext cx="19526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17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Franchise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The right or license to market products in a specific territory granted by a company to one or more individuals</a:t>
            </a:r>
          </a:p>
          <a:p>
            <a:endParaRPr lang="en-US" dirty="0"/>
          </a:p>
          <a:p>
            <a:r>
              <a:rPr lang="en-US" dirty="0" smtClean="0"/>
              <a:t>Sue was granted a fast-food franchise.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76800"/>
            <a:ext cx="19050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00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Verb</a:t>
            </a:r>
          </a:p>
          <a:p>
            <a:r>
              <a:rPr lang="en-US" dirty="0" smtClean="0"/>
              <a:t>To bring </a:t>
            </a:r>
            <a:r>
              <a:rPr lang="en-US" smtClean="0"/>
              <a:t>in </a:t>
            </a:r>
            <a:r>
              <a:rPr lang="en-US" smtClean="0"/>
              <a:t>goods </a:t>
            </a:r>
            <a:r>
              <a:rPr lang="en-US" dirty="0" smtClean="0"/>
              <a:t>from another country</a:t>
            </a:r>
          </a:p>
          <a:p>
            <a:endParaRPr lang="en-US" dirty="0"/>
          </a:p>
          <a:p>
            <a:r>
              <a:rPr lang="en-US" dirty="0" smtClean="0"/>
              <a:t>The United States will import many luxury items from France this year.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76800"/>
            <a:ext cx="18192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83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A detailed list of possessions; a periodic survey of goods in stock</a:t>
            </a:r>
          </a:p>
          <a:p>
            <a:endParaRPr lang="en-US" dirty="0"/>
          </a:p>
          <a:p>
            <a:r>
              <a:rPr lang="en-US" dirty="0" smtClean="0"/>
              <a:t>The department store conducts its annual inventory of remaining stock in January.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05400"/>
            <a:ext cx="17716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76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A bill; a list of purchased goods in stock</a:t>
            </a:r>
          </a:p>
          <a:p>
            <a:endParaRPr lang="en-US" dirty="0"/>
          </a:p>
          <a:p>
            <a:r>
              <a:rPr lang="en-US" dirty="0" smtClean="0"/>
              <a:t>Bob paid each bill as soon as he received an invoice.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14800"/>
            <a:ext cx="187642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22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A wise and trusted teacher</a:t>
            </a:r>
          </a:p>
          <a:p>
            <a:endParaRPr lang="en-US" dirty="0"/>
          </a:p>
          <a:p>
            <a:r>
              <a:rPr lang="en-US" dirty="0" smtClean="0"/>
              <a:t>The arrogant young executive told the director that he did not need a mentor.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66793"/>
            <a:ext cx="24098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73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461</Words>
  <Application>Microsoft Office PowerPoint</Application>
  <PresentationFormat>On-screen Show (4:3)</PresentationFormat>
  <Paragraphs>102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Vocabulary Words</vt:lpstr>
      <vt:lpstr>Discretion</vt:lpstr>
      <vt:lpstr>Fiasco</vt:lpstr>
      <vt:lpstr>Foundry</vt:lpstr>
      <vt:lpstr>Franchise</vt:lpstr>
      <vt:lpstr>Import</vt:lpstr>
      <vt:lpstr>Inventory</vt:lpstr>
      <vt:lpstr>Invoice</vt:lpstr>
      <vt:lpstr>Mentor</vt:lpstr>
      <vt:lpstr>Negotiate</vt:lpstr>
      <vt:lpstr>Personnel</vt:lpstr>
      <vt:lpstr>Profession</vt:lpstr>
      <vt:lpstr>Quota</vt:lpstr>
      <vt:lpstr>Rebate</vt:lpstr>
      <vt:lpstr>Retail</vt:lpstr>
      <vt:lpstr>Shrewd</vt:lpstr>
      <vt:lpstr>Statistics</vt:lpstr>
      <vt:lpstr>Stenographer</vt:lpstr>
      <vt:lpstr>Subsidiary</vt:lpstr>
      <vt:lpstr>Syndicate</vt:lpstr>
      <vt:lpstr>Wholesaler</vt:lpstr>
    </vt:vector>
  </TitlesOfParts>
  <Company>Mulvane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Words</dc:title>
  <dc:creator>Newbury, Heather</dc:creator>
  <cp:lastModifiedBy>Newbury, Heather</cp:lastModifiedBy>
  <cp:revision>12</cp:revision>
  <dcterms:created xsi:type="dcterms:W3CDTF">2011-09-02T19:51:57Z</dcterms:created>
  <dcterms:modified xsi:type="dcterms:W3CDTF">2011-09-12T15:09:49Z</dcterms:modified>
</cp:coreProperties>
</file>