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5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3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3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1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1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0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7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0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1886-347D-4668-8226-043D8C41A7EE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A4DA6-254F-40CE-BC3B-498AE6CF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7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/>
              <a:t>5</a:t>
            </a:r>
            <a:endParaRPr lang="en-US" dirty="0" smtClean="0"/>
          </a:p>
          <a:p>
            <a:r>
              <a:rPr lang="en-US" dirty="0" smtClean="0"/>
              <a:t>Containers and 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  <a:endParaRPr lang="en-US" dirty="0" smtClean="0"/>
          </a:p>
          <a:p>
            <a:r>
              <a:rPr lang="en-US" dirty="0" smtClean="0"/>
              <a:t>A small glass container</a:t>
            </a:r>
          </a:p>
          <a:p>
            <a:endParaRPr lang="en-US" dirty="0"/>
          </a:p>
          <a:p>
            <a:r>
              <a:rPr lang="en-US" dirty="0" smtClean="0"/>
              <a:t>The wicked witch pulled the tiny phial from her cloak and poured liquid into a cup.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16764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Potpourri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mixture of dried flowers and spices kept in a jar and used for fragrance</a:t>
            </a:r>
          </a:p>
          <a:p>
            <a:endParaRPr lang="en-US" dirty="0"/>
          </a:p>
          <a:p>
            <a:r>
              <a:rPr lang="en-US" dirty="0" smtClean="0"/>
              <a:t>The potpourri on her dresser made the bedroom smell like a garden.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2860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9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container or place to put things</a:t>
            </a:r>
          </a:p>
          <a:p>
            <a:endParaRPr lang="en-US" dirty="0"/>
          </a:p>
          <a:p>
            <a:r>
              <a:rPr lang="en-US" dirty="0" smtClean="0"/>
              <a:t>The large basket was meant to be a decoration but became a receptacle for trash.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43413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Replenish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  <a:endParaRPr lang="en-US" dirty="0" smtClean="0"/>
          </a:p>
          <a:p>
            <a:r>
              <a:rPr lang="en-US" dirty="0" smtClean="0"/>
              <a:t>To fill again</a:t>
            </a:r>
          </a:p>
          <a:p>
            <a:endParaRPr lang="en-US" dirty="0"/>
          </a:p>
          <a:p>
            <a:r>
              <a:rPr lang="en-US" dirty="0" smtClean="0"/>
              <a:t>Fortunately, Tom had thought to replenish  the wood supply before the cold snap.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54286"/>
            <a:ext cx="2298700" cy="19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6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</a:t>
            </a:r>
            <a:r>
              <a:rPr lang="en-US" dirty="0" smtClean="0"/>
              <a:t>place where things are stored or deposited</a:t>
            </a:r>
          </a:p>
          <a:p>
            <a:endParaRPr lang="en-US" dirty="0"/>
          </a:p>
          <a:p>
            <a:r>
              <a:rPr lang="en-US" dirty="0" smtClean="0"/>
              <a:t>The box was intended to be a repository for old newspapers.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1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leak gradually; to ooze</a:t>
            </a:r>
          </a:p>
          <a:p>
            <a:endParaRPr lang="en-US" dirty="0"/>
          </a:p>
          <a:p>
            <a:r>
              <a:rPr lang="en-US" dirty="0" smtClean="0"/>
              <a:t>Water will seep into a basement through even a tiny crack in the foundation.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633" y="4572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  <a:endParaRPr lang="en-US" dirty="0" smtClean="0"/>
          </a:p>
          <a:p>
            <a:r>
              <a:rPr lang="en-US" dirty="0" smtClean="0"/>
              <a:t>A close-fitting covering for the blade of a knife or sword</a:t>
            </a:r>
          </a:p>
          <a:p>
            <a:endParaRPr lang="en-US" dirty="0"/>
          </a:p>
          <a:p>
            <a:r>
              <a:rPr lang="en-US" dirty="0" smtClean="0"/>
              <a:t>On the desk lay a knife in a fine leather sheath.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8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Adjective</a:t>
            </a:r>
            <a:endParaRPr lang="en-US" dirty="0" smtClean="0"/>
          </a:p>
          <a:p>
            <a:r>
              <a:rPr lang="en-US" dirty="0" smtClean="0"/>
              <a:t>Several; diverse</a:t>
            </a:r>
          </a:p>
          <a:p>
            <a:endParaRPr lang="en-US" dirty="0"/>
          </a:p>
          <a:p>
            <a:r>
              <a:rPr lang="en-US" dirty="0" smtClean="0"/>
              <a:t>A general stor</a:t>
            </a:r>
            <a:r>
              <a:rPr lang="en-US" dirty="0" smtClean="0"/>
              <a:t>e stocks sundry times ranging from fabrics to firewood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529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61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Tumbrel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two-wheeled cart used for hauling</a:t>
            </a:r>
          </a:p>
          <a:p>
            <a:endParaRPr lang="en-US" dirty="0"/>
          </a:p>
          <a:p>
            <a:r>
              <a:rPr lang="en-US" dirty="0" smtClean="0"/>
              <a:t>The farmer loaded his tumbrel with manure from the barn and then hauled it to the garden.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8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large decorative pot often having an attached pedestal or feet</a:t>
            </a:r>
          </a:p>
          <a:p>
            <a:endParaRPr lang="en-US" dirty="0"/>
          </a:p>
          <a:p>
            <a:r>
              <a:rPr lang="en-US" dirty="0" smtClean="0"/>
              <a:t>A ceramic urn was placed at either side of the entryway.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1971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3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notebook cover with rings or clamps for holding paper</a:t>
            </a:r>
          </a:p>
          <a:p>
            <a:endParaRPr lang="en-US" dirty="0"/>
          </a:p>
          <a:p>
            <a:r>
              <a:rPr lang="en-US" dirty="0" smtClean="0"/>
              <a:t>Liz kept all her notes from history class in a three-ring binder.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6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piece of hand luggage</a:t>
            </a:r>
          </a:p>
          <a:p>
            <a:endParaRPr lang="en-US" dirty="0"/>
          </a:p>
          <a:p>
            <a:r>
              <a:rPr lang="en-US" dirty="0" smtClean="0"/>
              <a:t>The woman did not check her valise but carried it on the plane herself.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5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hollow container for holding liquids</a:t>
            </a:r>
          </a:p>
          <a:p>
            <a:endParaRPr lang="en-US" dirty="0"/>
          </a:p>
          <a:p>
            <a:r>
              <a:rPr lang="en-US" dirty="0" smtClean="0"/>
              <a:t>The potter designed a vessel to be used for both hot and cold liquids.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6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container for holding dry foods</a:t>
            </a:r>
          </a:p>
          <a:p>
            <a:endParaRPr lang="en-US" dirty="0"/>
          </a:p>
          <a:p>
            <a:r>
              <a:rPr lang="en-US" dirty="0" smtClean="0"/>
              <a:t>The little girl opened the canister and dumped flour on the kitchen floor.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18573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7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The full amount that can be contained or absorbed</a:t>
            </a:r>
          </a:p>
          <a:p>
            <a:endParaRPr lang="en-US" dirty="0"/>
          </a:p>
          <a:p>
            <a:r>
              <a:rPr lang="en-US" dirty="0" smtClean="0"/>
              <a:t>The faucet has been running for 15 minutes, and the bathtub has reached it’s capacity.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76800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1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glass bottle for serving water or wine</a:t>
            </a:r>
          </a:p>
          <a:p>
            <a:endParaRPr lang="en-US" dirty="0"/>
          </a:p>
          <a:p>
            <a:r>
              <a:rPr lang="en-US" dirty="0" smtClean="0"/>
              <a:t>Many restaurants sell wine either by the glass or the carafe.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0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  <a:endParaRPr lang="en-US" dirty="0" smtClean="0"/>
          </a:p>
          <a:p>
            <a:r>
              <a:rPr lang="en-US" dirty="0" smtClean="0"/>
              <a:t>A jumble of things; a condition of disorder</a:t>
            </a:r>
          </a:p>
          <a:p>
            <a:endParaRPr lang="en-US" dirty="0"/>
          </a:p>
          <a:p>
            <a:r>
              <a:rPr lang="en-US" dirty="0" smtClean="0"/>
              <a:t>There was such a clutter in the children’s toy box that they could not find the pieces of the puzzle.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46482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small glass bottle that holds vinegar, oil, or other condiments</a:t>
            </a:r>
          </a:p>
          <a:p>
            <a:endParaRPr lang="en-US" dirty="0"/>
          </a:p>
          <a:p>
            <a:r>
              <a:rPr lang="en-US" dirty="0" smtClean="0"/>
              <a:t>If you like to mix your own salad dressing, the waiter will bring you a cruet of oil and one of vinegar.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66" y="4876800"/>
            <a:ext cx="2143125" cy="197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7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Any small compartment.</a:t>
            </a:r>
          </a:p>
          <a:p>
            <a:endParaRPr lang="en-US" dirty="0"/>
          </a:p>
          <a:p>
            <a:r>
              <a:rPr lang="en-US" dirty="0" smtClean="0"/>
              <a:t>John’s office was just a cubicle, barely large enough for a desk.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2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A case for a pistol or other object that may attach to a belt.</a:t>
            </a:r>
          </a:p>
          <a:p>
            <a:endParaRPr lang="en-US" dirty="0"/>
          </a:p>
          <a:p>
            <a:r>
              <a:rPr lang="en-US" dirty="0" smtClean="0"/>
              <a:t>The night watchman carried a large flashlight in a holster attached to his belt.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7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508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Vocabulary Words</vt:lpstr>
      <vt:lpstr>Binder</vt:lpstr>
      <vt:lpstr>Canister</vt:lpstr>
      <vt:lpstr>Capacity</vt:lpstr>
      <vt:lpstr>Carafe</vt:lpstr>
      <vt:lpstr>Clutter</vt:lpstr>
      <vt:lpstr>Cruet</vt:lpstr>
      <vt:lpstr>Cubicle</vt:lpstr>
      <vt:lpstr>Holster</vt:lpstr>
      <vt:lpstr>Phial</vt:lpstr>
      <vt:lpstr>Potpourri</vt:lpstr>
      <vt:lpstr>Receptacle</vt:lpstr>
      <vt:lpstr>Replenish</vt:lpstr>
      <vt:lpstr>Repository</vt:lpstr>
      <vt:lpstr>Seep</vt:lpstr>
      <vt:lpstr>Sheath</vt:lpstr>
      <vt:lpstr>Sundry</vt:lpstr>
      <vt:lpstr>Tumbrel</vt:lpstr>
      <vt:lpstr>Urn</vt:lpstr>
      <vt:lpstr>Valise</vt:lpstr>
      <vt:lpstr>Vessel</vt:lpstr>
    </vt:vector>
  </TitlesOfParts>
  <Company>Mulvane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Words</dc:title>
  <dc:creator>Newbury, Heather</dc:creator>
  <cp:lastModifiedBy>Newbury, Heather</cp:lastModifiedBy>
  <cp:revision>17</cp:revision>
  <dcterms:created xsi:type="dcterms:W3CDTF">2011-09-02T19:51:57Z</dcterms:created>
  <dcterms:modified xsi:type="dcterms:W3CDTF">2011-09-08T20:16:42Z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