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1A52-63B8-463F-ABF7-02844C66F509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8235-8A27-4704-8489-A5E73336E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0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1A52-63B8-463F-ABF7-02844C66F509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8235-8A27-4704-8489-A5E73336E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0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1A52-63B8-463F-ABF7-02844C66F509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8235-8A27-4704-8489-A5E73336E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1A52-63B8-463F-ABF7-02844C66F509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8235-8A27-4704-8489-A5E73336E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5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1A52-63B8-463F-ABF7-02844C66F509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8235-8A27-4704-8489-A5E73336E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66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1A52-63B8-463F-ABF7-02844C66F509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8235-8A27-4704-8489-A5E73336E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8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1A52-63B8-463F-ABF7-02844C66F509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8235-8A27-4704-8489-A5E73336E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6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1A52-63B8-463F-ABF7-02844C66F509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8235-8A27-4704-8489-A5E73336E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81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1A52-63B8-463F-ABF7-02844C66F509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8235-8A27-4704-8489-A5E73336E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3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1A52-63B8-463F-ABF7-02844C66F509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8235-8A27-4704-8489-A5E73336E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0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1A52-63B8-463F-ABF7-02844C66F509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8235-8A27-4704-8489-A5E73336E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4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F1A52-63B8-463F-ABF7-02844C66F509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58235-8A27-4704-8489-A5E73336E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27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C17 Sec 4</a:t>
            </a:r>
            <a:br>
              <a:rPr lang="en-US" sz="2800" dirty="0" smtClean="0"/>
            </a:br>
            <a:r>
              <a:rPr lang="en-US" sz="2800" dirty="0" smtClean="0"/>
              <a:t>Change in the South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During the Grant administration, Northerners began to believed it was time for the South to solve its own problems.</a:t>
            </a:r>
          </a:p>
          <a:p>
            <a:endParaRPr lang="en-US" sz="2800" dirty="0" smtClean="0"/>
          </a:p>
          <a:p>
            <a:r>
              <a:rPr lang="en-US" sz="2800" dirty="0" smtClean="0"/>
              <a:t>Southerners protested “bayonet rule” the use of federal troops to support Reconstruction governments.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Democrats steadily regained control of Southern governments as support for Radical Reconstruction policies decreased.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0319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Reconstructions Impact</a:t>
            </a:r>
          </a:p>
          <a:p>
            <a:r>
              <a:rPr lang="en-US" dirty="0" smtClean="0"/>
              <a:t>Reconstruction was both a success and a failure.</a:t>
            </a:r>
          </a:p>
          <a:p>
            <a:r>
              <a:rPr lang="en-US" dirty="0" smtClean="0"/>
              <a:t>It allowed the South to rebuild its economy.</a:t>
            </a:r>
          </a:p>
          <a:p>
            <a:r>
              <a:rPr lang="en-US" dirty="0" smtClean="0"/>
              <a:t>Yet much of the South remained agricultural and poor.</a:t>
            </a:r>
          </a:p>
          <a:p>
            <a:r>
              <a:rPr lang="en-US" dirty="0" smtClean="0"/>
              <a:t>African Americans soon lost the gains </a:t>
            </a:r>
            <a:r>
              <a:rPr lang="en-US" smtClean="0"/>
              <a:t>that they had made.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9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Republican Revolt, the Republicans were split over the issue of corruption and Reconstruction.</a:t>
            </a:r>
          </a:p>
          <a:p>
            <a:r>
              <a:rPr lang="en-US" sz="2800" dirty="0" smtClean="0"/>
              <a:t>Democrats Regain Power, 1872 the Amnesty Act, which pardoned most former Confederates.</a:t>
            </a:r>
          </a:p>
          <a:p>
            <a:r>
              <a:rPr lang="en-US" sz="2800" dirty="0" smtClean="0"/>
              <a:t>Nearly all white Southerners could vote and hold office.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4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election of 1876, Hayes v Tilden, election wound up in the Supreme Court as tie.</a:t>
            </a:r>
          </a:p>
          <a:p>
            <a:r>
              <a:rPr lang="en-US" sz="2800" dirty="0" smtClean="0"/>
              <a:t>Compromise of 1877, Hayes declared the winner, Republicans agreed to remove the military from the Southern states.</a:t>
            </a:r>
          </a:p>
          <a:p>
            <a:r>
              <a:rPr lang="en-US" sz="2800" dirty="0" smtClean="0"/>
              <a:t>New Policy Hayes announced his intention of letting Southerners handle racial issues.</a:t>
            </a:r>
          </a:p>
          <a:p>
            <a:r>
              <a:rPr lang="en-US" sz="2800" dirty="0" smtClean="0"/>
              <a:t>Reconstruction came to an end.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322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Democrats in Control, in some regions, the ruling Democrats were the same large landowners and other groups that help power before the war.</a:t>
            </a:r>
          </a:p>
          <a:p>
            <a:r>
              <a:rPr lang="en-US" sz="2800" dirty="0" smtClean="0"/>
              <a:t>However a new group began to emerge, made up of businessmen, merchants and bankers. This group embraced industry and economic development. 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Change in the South, after Reconstruction, the South experienced a political shift.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749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These Democrats called themselves </a:t>
            </a:r>
            <a:r>
              <a:rPr lang="en-US" sz="2800" dirty="0" smtClean="0"/>
              <a:t>“Redeemers” because they had “redeemed” the South from Republican rule.</a:t>
            </a:r>
          </a:p>
          <a:p>
            <a:endParaRPr lang="en-US" sz="2800" dirty="0" smtClean="0"/>
          </a:p>
          <a:p>
            <a:r>
              <a:rPr lang="en-US" sz="2800" dirty="0" smtClean="0"/>
              <a:t>The Redeemers adopted conservative policies as well as cut funding to many social services.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243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Rise of the “New South, “ forward-looking Southerners were convinced that their region must develop a strong industrial economy.</a:t>
            </a:r>
          </a:p>
          <a:p>
            <a:r>
              <a:rPr lang="en-US" sz="2800" dirty="0" smtClean="0"/>
              <a:t>Lost the war because Southern industry could not compete with that of the North.</a:t>
            </a:r>
          </a:p>
          <a:p>
            <a:r>
              <a:rPr lang="en-US" sz="2800" dirty="0" smtClean="0"/>
              <a:t>The South needed to “out Yankee the Yankees.”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15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Industry in the South made dramatic gains in the 1880s</a:t>
            </a:r>
          </a:p>
          <a:p>
            <a:r>
              <a:rPr lang="en-US" sz="2800" dirty="0" smtClean="0"/>
              <a:t>Southern industry grew as a result of a cheap and reliable workforce.</a:t>
            </a:r>
          </a:p>
          <a:p>
            <a:r>
              <a:rPr lang="en-US" sz="2800" dirty="0" smtClean="0"/>
              <a:t>Most factory workers put in long hours for low wages.</a:t>
            </a:r>
          </a:p>
          <a:p>
            <a:r>
              <a:rPr lang="en-US" sz="2800" dirty="0" smtClean="0"/>
              <a:t>Agriculture still remained the South’s main economic driver.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29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Fifteenth Amendment prohibited any state from denying an individual the right to vote because of race.</a:t>
            </a:r>
          </a:p>
          <a:p>
            <a:endParaRPr lang="en-US" sz="2800" dirty="0" smtClean="0"/>
          </a:p>
          <a:p>
            <a:r>
              <a:rPr lang="en-US" sz="2800" dirty="0" smtClean="0"/>
              <a:t>Southern leaders, however found ways to get around the amendment and prevent African Americans from voting.</a:t>
            </a:r>
          </a:p>
          <a:p>
            <a:endParaRPr lang="en-US" sz="2800" dirty="0" smtClean="0"/>
          </a:p>
          <a:p>
            <a:r>
              <a:rPr lang="en-US" sz="2800" dirty="0" smtClean="0"/>
              <a:t>Poll taxes, literacy tests and grandfather clauses.</a:t>
            </a:r>
          </a:p>
          <a:p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A Divide Society</a:t>
            </a:r>
          </a:p>
          <a:p>
            <a:r>
              <a:rPr lang="en-US" sz="2800" dirty="0" smtClean="0"/>
              <a:t>As Reconstruction ended, true freedom for African Americans became a distant dream.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2523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segregation of the </a:t>
            </a:r>
            <a:r>
              <a:rPr lang="en-US" sz="2800" dirty="0" smtClean="0"/>
              <a:t>races in almost every public place.</a:t>
            </a:r>
          </a:p>
          <a:p>
            <a:r>
              <a:rPr lang="en-US" sz="2800" dirty="0" smtClean="0"/>
              <a:t>Segregation was upheld by the Supreme Court in </a:t>
            </a:r>
            <a:r>
              <a:rPr lang="en-US" sz="2800" b="1" i="1" dirty="0" smtClean="0"/>
              <a:t>Plessy</a:t>
            </a:r>
            <a:r>
              <a:rPr lang="en-US" sz="2800" dirty="0" smtClean="0"/>
              <a:t> v. </a:t>
            </a:r>
            <a:r>
              <a:rPr lang="en-US" sz="2800" b="1" i="1" dirty="0" smtClean="0"/>
              <a:t>Ferguson</a:t>
            </a:r>
            <a:endParaRPr lang="en-US" sz="2800" b="1" i="1" dirty="0"/>
          </a:p>
          <a:p>
            <a:r>
              <a:rPr lang="en-US" sz="2800" dirty="0" smtClean="0"/>
              <a:t>The court ruled that segregation was legal as long as African Americans had access to facilities equal to those of whites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Jim Crow Laws</a:t>
            </a:r>
          </a:p>
        </p:txBody>
      </p:sp>
    </p:spTree>
    <p:extLst>
      <p:ext uri="{BB962C8B-B14F-4D97-AF65-F5344CB8AC3E}">
        <p14:creationId xmlns:p14="http://schemas.microsoft.com/office/powerpoint/2010/main" val="1440393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493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C17 Sec 4 Change in the South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USD 263 Mulvane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Kraft, Bill</dc:creator>
  <cp:lastModifiedBy>Kraft, Bill</cp:lastModifiedBy>
  <cp:revision>22</cp:revision>
  <dcterms:created xsi:type="dcterms:W3CDTF">2019-03-07T23:48:33Z</dcterms:created>
  <dcterms:modified xsi:type="dcterms:W3CDTF">2019-03-18T13:06:48Z</dcterms:modified>
</cp:coreProperties>
</file>