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7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5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6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2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6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8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1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3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0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2A1E1-7C1C-4D94-BFEC-A61FCE689635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C87E-BECA-43A6-B8F6-DBAE87B21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4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Stamp Act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Passed the Proclamation of 1763; which prohibited white settlement west of the Appalachian Mountains .</a:t>
            </a:r>
          </a:p>
          <a:p>
            <a:endParaRPr lang="en-US" sz="2400" dirty="0" smtClean="0"/>
          </a:p>
          <a:p>
            <a:r>
              <a:rPr lang="en-US" sz="2400" dirty="0" smtClean="0"/>
              <a:t>This avoided conflict with the Native Americans as well as gave Great Britain control of the fur </a:t>
            </a:r>
            <a:r>
              <a:rPr lang="en-US" sz="2400" smtClean="0"/>
              <a:t>trade.</a:t>
            </a:r>
          </a:p>
          <a:p>
            <a:endParaRPr lang="en-US" sz="2400" dirty="0" smtClean="0"/>
          </a:p>
          <a:p>
            <a:r>
              <a:rPr lang="en-US" sz="2400" dirty="0" smtClean="0"/>
              <a:t>March 1765 Parliament passed the Stamp Act, which place a tax on all newspapers and other printed materials.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the French and Indian War Great Britain felt that the colonist should help pay for the war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47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Stamp 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Stamp Act</dc:title>
  <dc:creator>sysop</dc:creator>
  <cp:lastModifiedBy>sysop</cp:lastModifiedBy>
  <cp:revision>1</cp:revision>
  <dcterms:created xsi:type="dcterms:W3CDTF">2016-08-23T15:22:58Z</dcterms:created>
  <dcterms:modified xsi:type="dcterms:W3CDTF">2017-09-05T15:40:17Z</dcterms:modified>
</cp:coreProperties>
</file>