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8673-813E-40BE-AB7C-27C29DAB85BE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87FF-F519-4D14-B755-7D11CC70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244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8673-813E-40BE-AB7C-27C29DAB85BE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87FF-F519-4D14-B755-7D11CC70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25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8673-813E-40BE-AB7C-27C29DAB85BE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87FF-F519-4D14-B755-7D11CC70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09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8673-813E-40BE-AB7C-27C29DAB85BE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87FF-F519-4D14-B755-7D11CC70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74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8673-813E-40BE-AB7C-27C29DAB85BE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87FF-F519-4D14-B755-7D11CC70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9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8673-813E-40BE-AB7C-27C29DAB85BE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87FF-F519-4D14-B755-7D11CC70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3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8673-813E-40BE-AB7C-27C29DAB85BE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87FF-F519-4D14-B755-7D11CC70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4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8673-813E-40BE-AB7C-27C29DAB85BE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87FF-F519-4D14-B755-7D11CC70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41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8673-813E-40BE-AB7C-27C29DAB85BE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87FF-F519-4D14-B755-7D11CC70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008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8673-813E-40BE-AB7C-27C29DAB85BE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87FF-F519-4D14-B755-7D11CC70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68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C8673-813E-40BE-AB7C-27C29DAB85BE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087FF-F519-4D14-B755-7D11CC70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465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C8673-813E-40BE-AB7C-27C29DAB85BE}" type="datetimeFigureOut">
              <a:rPr lang="en-US" smtClean="0"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087FF-F519-4D14-B755-7D11CC702C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21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Relating Terms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‘</a:t>
            </a:r>
            <a:r>
              <a:rPr lang="en-US" dirty="0" smtClean="0">
                <a:solidFill>
                  <a:srgbClr val="FF0000"/>
                </a:solidFill>
              </a:rPr>
              <a:t>Perpendicular</a:t>
            </a:r>
            <a:r>
              <a:rPr lang="en-US" dirty="0" smtClean="0"/>
              <a:t>’ </a:t>
            </a:r>
          </a:p>
          <a:p>
            <a:r>
              <a:rPr lang="en-US" dirty="0" smtClean="0"/>
              <a:t>and </a:t>
            </a:r>
          </a:p>
          <a:p>
            <a:r>
              <a:rPr lang="en-US" dirty="0" smtClean="0"/>
              <a:t>‘</a:t>
            </a:r>
            <a:r>
              <a:rPr lang="en-US" dirty="0" smtClean="0">
                <a:solidFill>
                  <a:srgbClr val="FF0000"/>
                </a:solidFill>
              </a:rPr>
              <a:t>Complementary </a:t>
            </a:r>
            <a:r>
              <a:rPr lang="en-US" dirty="0" smtClean="0">
                <a:solidFill>
                  <a:srgbClr val="FF0000"/>
                </a:solidFill>
              </a:rPr>
              <a:t>Angles</a:t>
            </a:r>
            <a:r>
              <a:rPr lang="en-US" dirty="0" smtClean="0"/>
              <a:t>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5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Suppose rays AB and AD are </a:t>
            </a:r>
            <a:r>
              <a:rPr lang="en-US" dirty="0" smtClean="0">
                <a:solidFill>
                  <a:srgbClr val="FF0000"/>
                </a:solidFill>
              </a:rPr>
              <a:t>perpendicular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		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Therefore, the 						measure of angle 					BAD is 90</a:t>
            </a:r>
            <a:r>
              <a:rPr lang="en-US" baseline="30000" dirty="0" smtClean="0"/>
              <a:t>0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 if the angle BAD is cut into ‘parts’, then the sum of these parts must still be 90</a:t>
            </a:r>
            <a:r>
              <a:rPr lang="en-US" baseline="30000" dirty="0" smtClean="0"/>
              <a:t>0</a:t>
            </a:r>
            <a:r>
              <a:rPr lang="en-US" dirty="0" smtClean="0"/>
              <a:t>. 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1905000" y="2133600"/>
            <a:ext cx="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05000" y="3810000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686247" y="362533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531397" y="213360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18146" y="381000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27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If angle BAD is </a:t>
            </a:r>
            <a:r>
              <a:rPr lang="en-US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cut</a:t>
            </a:r>
            <a:r>
              <a:rPr lang="en-US" sz="3600" dirty="0" smtClean="0"/>
              <a:t> into ‘parts’, then the sum of these parts must still be 90</a:t>
            </a:r>
            <a:r>
              <a:rPr lang="en-US" sz="3600" baseline="30000" dirty="0" smtClean="0"/>
              <a:t>0</a:t>
            </a:r>
            <a:r>
              <a:rPr lang="en-US" sz="3600" dirty="0" smtClean="0"/>
              <a:t>. 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			Recall, the measure of 				angle BAD is 90</a:t>
            </a:r>
            <a:r>
              <a:rPr lang="en-US" baseline="30000" dirty="0" smtClean="0"/>
              <a:t>0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Since the measures of angles BAP and PAD add to be 90</a:t>
            </a:r>
            <a:r>
              <a:rPr lang="en-US" baseline="30000" dirty="0" smtClean="0"/>
              <a:t>0</a:t>
            </a:r>
            <a:r>
              <a:rPr lang="en-US" dirty="0" smtClean="0"/>
              <a:t>, the angles are called </a:t>
            </a:r>
            <a:r>
              <a:rPr lang="en-US" dirty="0" smtClean="0">
                <a:solidFill>
                  <a:srgbClr val="FF0000"/>
                </a:solidFill>
              </a:rPr>
              <a:t>complementary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371600" y="1736559"/>
            <a:ext cx="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371600" y="3412959"/>
            <a:ext cx="2362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152847" y="3228293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97997" y="173655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384746" y="3412959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371600" y="1736559"/>
            <a:ext cx="990600" cy="1676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178914" y="1902814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</a:p>
        </p:txBody>
      </p:sp>
    </p:spTree>
    <p:extLst>
      <p:ext uri="{BB962C8B-B14F-4D97-AF65-F5344CB8AC3E}">
        <p14:creationId xmlns:p14="http://schemas.microsoft.com/office/powerpoint/2010/main" val="1808965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We were given a pair of </a:t>
            </a:r>
            <a:r>
              <a:rPr lang="en-US" dirty="0" smtClean="0">
                <a:solidFill>
                  <a:srgbClr val="FF0000"/>
                </a:solidFill>
              </a:rPr>
              <a:t>perpendicula</a:t>
            </a:r>
            <a:r>
              <a:rPr lang="en-US" dirty="0" smtClean="0"/>
              <a:t>r rays, therefore the angle they formed measured 90</a:t>
            </a:r>
            <a:r>
              <a:rPr lang="en-US" baseline="30000" dirty="0" smtClean="0"/>
              <a:t>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cut this angle into two parts, so the sum of measures of these parts (angles)                      must still be 90</a:t>
            </a:r>
            <a:r>
              <a:rPr lang="en-US" baseline="30000" dirty="0" smtClean="0"/>
              <a:t>0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Since these angles have a sum of 90</a:t>
            </a:r>
            <a:r>
              <a:rPr lang="en-US" baseline="30000" dirty="0" smtClean="0"/>
              <a:t>0</a:t>
            </a:r>
            <a:r>
              <a:rPr lang="en-US" dirty="0" smtClean="0"/>
              <a:t>, they are called </a:t>
            </a:r>
            <a:r>
              <a:rPr lang="en-US" dirty="0" smtClean="0">
                <a:solidFill>
                  <a:srgbClr val="FF0000"/>
                </a:solidFill>
              </a:rPr>
              <a:t>complementary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14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jmyers\AppData\Local\Temp\Temporary Internet Files\Content.IE5\OHTHZMQL\MC900440432[1].wm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438400"/>
            <a:ext cx="2590800" cy="2442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57400" y="1447800"/>
            <a:ext cx="496610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Thanks for watching!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97429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106</Words>
  <Application>Microsoft Office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Relating Terms</vt:lpstr>
      <vt:lpstr>Suppose rays AB and AD are perpendicular</vt:lpstr>
      <vt:lpstr>If angle BAD is cut into ‘parts’, then the sum of these parts must still be 900.   </vt:lpstr>
      <vt:lpstr>In Summary…</vt:lpstr>
      <vt:lpstr>PowerPoint Presentation</vt:lpstr>
    </vt:vector>
  </TitlesOfParts>
  <Company>USD263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Myers, Jessie</dc:creator>
  <cp:lastModifiedBy>Myers, Jessie</cp:lastModifiedBy>
  <cp:revision>5</cp:revision>
  <dcterms:created xsi:type="dcterms:W3CDTF">2012-09-17T16:11:55Z</dcterms:created>
  <dcterms:modified xsi:type="dcterms:W3CDTF">2012-09-18T12:48:16Z</dcterms:modified>
</cp:coreProperties>
</file>